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8" r:id="rId3"/>
    <p:sldId id="289" r:id="rId4"/>
    <p:sldId id="290" r:id="rId5"/>
    <p:sldId id="291" r:id="rId6"/>
    <p:sldId id="292" r:id="rId7"/>
    <p:sldId id="277" r:id="rId8"/>
    <p:sldId id="278" r:id="rId9"/>
    <p:sldId id="280" r:id="rId10"/>
    <p:sldId id="282" r:id="rId11"/>
    <p:sldId id="284" r:id="rId12"/>
    <p:sldId id="286" r:id="rId13"/>
    <p:sldId id="287" r:id="rId14"/>
    <p:sldId id="293" r:id="rId15"/>
    <p:sldId id="294" r:id="rId16"/>
    <p:sldId id="295" r:id="rId17"/>
    <p:sldId id="296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05" r:id="rId26"/>
    <p:sldId id="306" r:id="rId27"/>
    <p:sldId id="307" r:id="rId28"/>
    <p:sldId id="308" r:id="rId29"/>
    <p:sldId id="309" r:id="rId30"/>
    <p:sldId id="310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37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3785-E815-4862-B318-E79F67BF9CDE}" type="datetimeFigureOut">
              <a:rPr lang="en-NZ" smtClean="0"/>
              <a:t>18/11/2011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FA74-7807-44B5-BC5B-7DE8048C8E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08090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3785-E815-4862-B318-E79F67BF9CDE}" type="datetimeFigureOut">
              <a:rPr lang="en-NZ" smtClean="0"/>
              <a:t>18/11/2011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FA74-7807-44B5-BC5B-7DE8048C8E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93878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3785-E815-4862-B318-E79F67BF9CDE}" type="datetimeFigureOut">
              <a:rPr lang="en-NZ" smtClean="0"/>
              <a:t>18/11/2011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FA74-7807-44B5-BC5B-7DE8048C8E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62604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3785-E815-4862-B318-E79F67BF9CDE}" type="datetimeFigureOut">
              <a:rPr lang="en-NZ" smtClean="0"/>
              <a:t>18/11/2011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FA74-7807-44B5-BC5B-7DE8048C8E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32085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3785-E815-4862-B318-E79F67BF9CDE}" type="datetimeFigureOut">
              <a:rPr lang="en-NZ" smtClean="0"/>
              <a:t>18/11/2011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FA74-7807-44B5-BC5B-7DE8048C8E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71841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3785-E815-4862-B318-E79F67BF9CDE}" type="datetimeFigureOut">
              <a:rPr lang="en-NZ" smtClean="0"/>
              <a:t>18/11/2011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FA74-7807-44B5-BC5B-7DE8048C8E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03316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3785-E815-4862-B318-E79F67BF9CDE}" type="datetimeFigureOut">
              <a:rPr lang="en-NZ" smtClean="0"/>
              <a:t>18/11/2011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FA74-7807-44B5-BC5B-7DE8048C8E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75684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3785-E815-4862-B318-E79F67BF9CDE}" type="datetimeFigureOut">
              <a:rPr lang="en-NZ" smtClean="0"/>
              <a:t>18/11/2011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FA74-7807-44B5-BC5B-7DE8048C8E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9189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3785-E815-4862-B318-E79F67BF9CDE}" type="datetimeFigureOut">
              <a:rPr lang="en-NZ" smtClean="0"/>
              <a:t>18/11/2011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FA74-7807-44B5-BC5B-7DE8048C8E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59426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3785-E815-4862-B318-E79F67BF9CDE}" type="datetimeFigureOut">
              <a:rPr lang="en-NZ" smtClean="0"/>
              <a:t>18/11/2011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FA74-7807-44B5-BC5B-7DE8048C8E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11997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3785-E815-4862-B318-E79F67BF9CDE}" type="datetimeFigureOut">
              <a:rPr lang="en-NZ" smtClean="0"/>
              <a:t>18/11/2011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8FA74-7807-44B5-BC5B-7DE8048C8E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20343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03785-E815-4862-B318-E79F67BF9CDE}" type="datetimeFigureOut">
              <a:rPr lang="en-NZ" smtClean="0"/>
              <a:t>18/11/2011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8FA74-7807-44B5-BC5B-7DE8048C8ED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56290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7300" dirty="0" smtClean="0">
                <a:solidFill>
                  <a:srgbClr val="FF0000"/>
                </a:solidFill>
              </a:rPr>
              <a:t> 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25000" dirty="0"/>
              <a:t>東京</a:t>
            </a:r>
            <a:endParaRPr lang="en-US" altLang="ja-JP" sz="25000" dirty="0" smtClean="0"/>
          </a:p>
        </p:txBody>
      </p:sp>
    </p:spTree>
    <p:extLst>
      <p:ext uri="{BB962C8B-B14F-4D97-AF65-F5344CB8AC3E}">
        <p14:creationId xmlns:p14="http://schemas.microsoft.com/office/powerpoint/2010/main" val="420264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7300" dirty="0" smtClean="0">
                <a:solidFill>
                  <a:srgbClr val="FF0000"/>
                </a:solidFill>
              </a:rPr>
              <a:t> 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25000" dirty="0"/>
              <a:t>後ろ</a:t>
            </a:r>
            <a:endParaRPr lang="en-US" altLang="ja-JP" sz="25000" dirty="0" smtClean="0"/>
          </a:p>
        </p:txBody>
      </p:sp>
    </p:spTree>
    <p:extLst>
      <p:ext uri="{BB962C8B-B14F-4D97-AF65-F5344CB8AC3E}">
        <p14:creationId xmlns:p14="http://schemas.microsoft.com/office/powerpoint/2010/main" val="138377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7300" dirty="0" smtClean="0">
                <a:solidFill>
                  <a:srgbClr val="FF0000"/>
                </a:solidFill>
              </a:rPr>
              <a:t> 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25000" dirty="0"/>
              <a:t>茶色</a:t>
            </a:r>
            <a:endParaRPr lang="en-US" altLang="ja-JP" sz="25000" dirty="0" smtClean="0"/>
          </a:p>
        </p:txBody>
      </p:sp>
    </p:spTree>
    <p:extLst>
      <p:ext uri="{BB962C8B-B14F-4D97-AF65-F5344CB8AC3E}">
        <p14:creationId xmlns:p14="http://schemas.microsoft.com/office/powerpoint/2010/main" val="138377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7300" dirty="0" smtClean="0">
                <a:solidFill>
                  <a:srgbClr val="FF0000"/>
                </a:solidFill>
              </a:rPr>
              <a:t> 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25000" dirty="0"/>
              <a:t>上手</a:t>
            </a:r>
            <a:endParaRPr lang="en-US" altLang="ja-JP" sz="25000" dirty="0" smtClean="0"/>
          </a:p>
        </p:txBody>
      </p:sp>
    </p:spTree>
    <p:extLst>
      <p:ext uri="{BB962C8B-B14F-4D97-AF65-F5344CB8AC3E}">
        <p14:creationId xmlns:p14="http://schemas.microsoft.com/office/powerpoint/2010/main" val="138377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7300" dirty="0" smtClean="0">
                <a:solidFill>
                  <a:srgbClr val="FF0000"/>
                </a:solidFill>
              </a:rPr>
              <a:t> 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25000" dirty="0"/>
              <a:t>金魚</a:t>
            </a:r>
            <a:endParaRPr lang="en-US" altLang="ja-JP" sz="25000" dirty="0"/>
          </a:p>
        </p:txBody>
      </p:sp>
    </p:spTree>
    <p:extLst>
      <p:ext uri="{BB962C8B-B14F-4D97-AF65-F5344CB8AC3E}">
        <p14:creationId xmlns:p14="http://schemas.microsoft.com/office/powerpoint/2010/main" val="138377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7300" dirty="0" smtClean="0">
                <a:solidFill>
                  <a:srgbClr val="FF0000"/>
                </a:solidFill>
              </a:rPr>
              <a:t> 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ja-JP" altLang="en-US" sz="25000" dirty="0"/>
              <a:t>じゅ</a:t>
            </a:r>
            <a:r>
              <a:rPr lang="ja-JP" altLang="en-US" sz="25000" dirty="0" smtClean="0"/>
              <a:t>う道</a:t>
            </a:r>
            <a:endParaRPr lang="en-US" altLang="ja-JP" sz="25000" dirty="0"/>
          </a:p>
        </p:txBody>
      </p:sp>
    </p:spTree>
    <p:extLst>
      <p:ext uri="{BB962C8B-B14F-4D97-AF65-F5344CB8AC3E}">
        <p14:creationId xmlns:p14="http://schemas.microsoft.com/office/powerpoint/2010/main" val="338988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7300" dirty="0" smtClean="0">
                <a:solidFill>
                  <a:srgbClr val="FF0000"/>
                </a:solidFill>
              </a:rPr>
              <a:t> 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25000" dirty="0" smtClean="0"/>
              <a:t>手紙</a:t>
            </a:r>
            <a:endParaRPr lang="en-US" altLang="ja-JP" sz="25000" dirty="0"/>
          </a:p>
        </p:txBody>
      </p:sp>
    </p:spTree>
    <p:extLst>
      <p:ext uri="{BB962C8B-B14F-4D97-AF65-F5344CB8AC3E}">
        <p14:creationId xmlns:p14="http://schemas.microsoft.com/office/powerpoint/2010/main" val="75131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7300" dirty="0" smtClean="0">
                <a:solidFill>
                  <a:srgbClr val="FF0000"/>
                </a:solidFill>
              </a:rPr>
              <a:t> 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25000" dirty="0"/>
              <a:t>色々</a:t>
            </a:r>
            <a:endParaRPr lang="en-US" altLang="ja-JP" sz="25000" dirty="0"/>
          </a:p>
        </p:txBody>
      </p:sp>
    </p:spTree>
    <p:extLst>
      <p:ext uri="{BB962C8B-B14F-4D97-AF65-F5344CB8AC3E}">
        <p14:creationId xmlns:p14="http://schemas.microsoft.com/office/powerpoint/2010/main" val="75131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7300" dirty="0" smtClean="0">
                <a:solidFill>
                  <a:srgbClr val="FF0000"/>
                </a:solidFill>
              </a:rPr>
              <a:t> 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25000" dirty="0"/>
              <a:t>英語</a:t>
            </a:r>
            <a:endParaRPr lang="en-US" altLang="ja-JP" sz="25000" dirty="0"/>
          </a:p>
        </p:txBody>
      </p:sp>
    </p:spTree>
    <p:extLst>
      <p:ext uri="{BB962C8B-B14F-4D97-AF65-F5344CB8AC3E}">
        <p14:creationId xmlns:p14="http://schemas.microsoft.com/office/powerpoint/2010/main" val="75131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7300" dirty="0" smtClean="0">
                <a:solidFill>
                  <a:srgbClr val="FF0000"/>
                </a:solidFill>
              </a:rPr>
              <a:t> 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25000" dirty="0"/>
              <a:t>国語</a:t>
            </a:r>
            <a:endParaRPr lang="en-US" altLang="ja-JP" sz="25000" dirty="0"/>
          </a:p>
        </p:txBody>
      </p:sp>
    </p:spTree>
    <p:extLst>
      <p:ext uri="{BB962C8B-B14F-4D97-AF65-F5344CB8AC3E}">
        <p14:creationId xmlns:p14="http://schemas.microsoft.com/office/powerpoint/2010/main" val="75131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7300" dirty="0" smtClean="0">
                <a:solidFill>
                  <a:srgbClr val="FF0000"/>
                </a:solidFill>
              </a:rPr>
              <a:t> 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25000" dirty="0"/>
              <a:t>洋間</a:t>
            </a:r>
            <a:endParaRPr lang="en-US" altLang="ja-JP" sz="25000" dirty="0"/>
          </a:p>
        </p:txBody>
      </p:sp>
    </p:spTree>
    <p:extLst>
      <p:ext uri="{BB962C8B-B14F-4D97-AF65-F5344CB8AC3E}">
        <p14:creationId xmlns:p14="http://schemas.microsoft.com/office/powerpoint/2010/main" val="75131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7300" dirty="0" smtClean="0">
                <a:solidFill>
                  <a:srgbClr val="FF0000"/>
                </a:solidFill>
              </a:rPr>
              <a:t> 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25000" dirty="0" smtClean="0"/>
              <a:t>文化</a:t>
            </a:r>
            <a:endParaRPr lang="en-US" altLang="ja-JP" sz="25000" dirty="0" smtClean="0"/>
          </a:p>
        </p:txBody>
      </p:sp>
    </p:spTree>
    <p:extLst>
      <p:ext uri="{BB962C8B-B14F-4D97-AF65-F5344CB8AC3E}">
        <p14:creationId xmlns:p14="http://schemas.microsoft.com/office/powerpoint/2010/main" val="138377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7300" dirty="0" smtClean="0">
                <a:solidFill>
                  <a:srgbClr val="FF0000"/>
                </a:solidFill>
              </a:rPr>
              <a:t> 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25000" dirty="0"/>
              <a:t>自分</a:t>
            </a:r>
            <a:endParaRPr lang="en-US" altLang="ja-JP" sz="25000" dirty="0"/>
          </a:p>
        </p:txBody>
      </p:sp>
    </p:spTree>
    <p:extLst>
      <p:ext uri="{BB962C8B-B14F-4D97-AF65-F5344CB8AC3E}">
        <p14:creationId xmlns:p14="http://schemas.microsoft.com/office/powerpoint/2010/main" val="75131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7300" dirty="0" smtClean="0">
                <a:solidFill>
                  <a:srgbClr val="FF0000"/>
                </a:solidFill>
              </a:rPr>
              <a:t> 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25000" dirty="0"/>
              <a:t>大体</a:t>
            </a:r>
            <a:endParaRPr lang="en-US" altLang="ja-JP" sz="25000" dirty="0"/>
          </a:p>
        </p:txBody>
      </p:sp>
    </p:spTree>
    <p:extLst>
      <p:ext uri="{BB962C8B-B14F-4D97-AF65-F5344CB8AC3E}">
        <p14:creationId xmlns:p14="http://schemas.microsoft.com/office/powerpoint/2010/main" val="75131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7300" dirty="0" smtClean="0">
                <a:solidFill>
                  <a:srgbClr val="FF0000"/>
                </a:solidFill>
              </a:rPr>
              <a:t> 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25000" dirty="0"/>
              <a:t>見物</a:t>
            </a:r>
            <a:endParaRPr lang="en-US" altLang="ja-JP" sz="25000" dirty="0"/>
          </a:p>
        </p:txBody>
      </p:sp>
    </p:spTree>
    <p:extLst>
      <p:ext uri="{BB962C8B-B14F-4D97-AF65-F5344CB8AC3E}">
        <p14:creationId xmlns:p14="http://schemas.microsoft.com/office/powerpoint/2010/main" val="75131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7300" dirty="0" smtClean="0">
                <a:solidFill>
                  <a:srgbClr val="FF0000"/>
                </a:solidFill>
              </a:rPr>
              <a:t> 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25000" dirty="0"/>
              <a:t>公立</a:t>
            </a:r>
            <a:endParaRPr lang="en-US" altLang="ja-JP" sz="25000" dirty="0"/>
          </a:p>
        </p:txBody>
      </p:sp>
    </p:spTree>
    <p:extLst>
      <p:ext uri="{BB962C8B-B14F-4D97-AF65-F5344CB8AC3E}">
        <p14:creationId xmlns:p14="http://schemas.microsoft.com/office/powerpoint/2010/main" val="75131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7300" dirty="0" smtClean="0">
                <a:solidFill>
                  <a:srgbClr val="FF0000"/>
                </a:solidFill>
              </a:rPr>
              <a:t> 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25000" dirty="0"/>
              <a:t>四国</a:t>
            </a:r>
            <a:endParaRPr lang="en-US" altLang="ja-JP" sz="25000" dirty="0"/>
          </a:p>
        </p:txBody>
      </p:sp>
    </p:spTree>
    <p:extLst>
      <p:ext uri="{BB962C8B-B14F-4D97-AF65-F5344CB8AC3E}">
        <p14:creationId xmlns:p14="http://schemas.microsoft.com/office/powerpoint/2010/main" val="75131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7300" dirty="0" smtClean="0">
                <a:solidFill>
                  <a:srgbClr val="FF0000"/>
                </a:solidFill>
              </a:rPr>
              <a:t> 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25000" dirty="0"/>
              <a:t>外人</a:t>
            </a:r>
            <a:endParaRPr lang="en-US" altLang="ja-JP" sz="25000" dirty="0"/>
          </a:p>
        </p:txBody>
      </p:sp>
    </p:spTree>
    <p:extLst>
      <p:ext uri="{BB962C8B-B14F-4D97-AF65-F5344CB8AC3E}">
        <p14:creationId xmlns:p14="http://schemas.microsoft.com/office/powerpoint/2010/main" val="374954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7300" dirty="0" smtClean="0">
                <a:solidFill>
                  <a:srgbClr val="FF0000"/>
                </a:solidFill>
              </a:rPr>
              <a:t> 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25000" dirty="0" smtClean="0"/>
              <a:t>中</a:t>
            </a:r>
            <a:r>
              <a:rPr lang="ja-JP" altLang="en-US" sz="25000" dirty="0" smtClean="0"/>
              <a:t>国</a:t>
            </a:r>
            <a:endParaRPr lang="en-US" altLang="ja-JP" sz="25000" dirty="0"/>
          </a:p>
        </p:txBody>
      </p:sp>
    </p:spTree>
    <p:extLst>
      <p:ext uri="{BB962C8B-B14F-4D97-AF65-F5344CB8AC3E}">
        <p14:creationId xmlns:p14="http://schemas.microsoft.com/office/powerpoint/2010/main" val="374954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7300" dirty="0" smtClean="0">
                <a:solidFill>
                  <a:srgbClr val="FF0000"/>
                </a:solidFill>
              </a:rPr>
              <a:t> 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25000" dirty="0"/>
              <a:t>作文</a:t>
            </a:r>
            <a:endParaRPr lang="en-US" altLang="ja-JP" sz="25000" dirty="0"/>
          </a:p>
        </p:txBody>
      </p:sp>
    </p:spTree>
    <p:extLst>
      <p:ext uri="{BB962C8B-B14F-4D97-AF65-F5344CB8AC3E}">
        <p14:creationId xmlns:p14="http://schemas.microsoft.com/office/powerpoint/2010/main" val="374954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7300" dirty="0" smtClean="0">
                <a:solidFill>
                  <a:srgbClr val="FF0000"/>
                </a:solidFill>
              </a:rPr>
              <a:t> 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25000" dirty="0" smtClean="0"/>
              <a:t>気</a:t>
            </a:r>
            <a:r>
              <a:rPr lang="ja-JP" altLang="en-US" sz="25000" dirty="0"/>
              <a:t>分</a:t>
            </a:r>
            <a:endParaRPr lang="en-US" altLang="ja-JP" sz="25000" dirty="0"/>
          </a:p>
        </p:txBody>
      </p:sp>
    </p:spTree>
    <p:extLst>
      <p:ext uri="{BB962C8B-B14F-4D97-AF65-F5344CB8AC3E}">
        <p14:creationId xmlns:p14="http://schemas.microsoft.com/office/powerpoint/2010/main" val="374954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7300" dirty="0" smtClean="0">
                <a:solidFill>
                  <a:srgbClr val="FF0000"/>
                </a:solidFill>
              </a:rPr>
              <a:t> 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25000" dirty="0" smtClean="0"/>
              <a:t>来週</a:t>
            </a:r>
            <a:endParaRPr lang="en-US" altLang="ja-JP" sz="25000" dirty="0"/>
          </a:p>
        </p:txBody>
      </p:sp>
    </p:spTree>
    <p:extLst>
      <p:ext uri="{BB962C8B-B14F-4D97-AF65-F5344CB8AC3E}">
        <p14:creationId xmlns:p14="http://schemas.microsoft.com/office/powerpoint/2010/main" val="374954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7300" dirty="0" smtClean="0">
                <a:solidFill>
                  <a:srgbClr val="FF0000"/>
                </a:solidFill>
              </a:rPr>
              <a:t> 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25000" dirty="0"/>
              <a:t>切手</a:t>
            </a:r>
            <a:endParaRPr lang="en-US" altLang="ja-JP" sz="25000" dirty="0" smtClean="0"/>
          </a:p>
        </p:txBody>
      </p:sp>
    </p:spTree>
    <p:extLst>
      <p:ext uri="{BB962C8B-B14F-4D97-AF65-F5344CB8AC3E}">
        <p14:creationId xmlns:p14="http://schemas.microsoft.com/office/powerpoint/2010/main" val="138377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7300" dirty="0" smtClean="0">
                <a:solidFill>
                  <a:srgbClr val="FF0000"/>
                </a:solidFill>
              </a:rPr>
              <a:t> 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25000" smtClean="0"/>
              <a:t>ふ通</a:t>
            </a:r>
            <a:endParaRPr lang="en-US" altLang="ja-JP" sz="25000" dirty="0"/>
          </a:p>
        </p:txBody>
      </p:sp>
    </p:spTree>
    <p:extLst>
      <p:ext uri="{BB962C8B-B14F-4D97-AF65-F5344CB8AC3E}">
        <p14:creationId xmlns:p14="http://schemas.microsoft.com/office/powerpoint/2010/main" val="374954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7300" dirty="0" smtClean="0">
                <a:solidFill>
                  <a:srgbClr val="FF0000"/>
                </a:solidFill>
              </a:rPr>
              <a:t> 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25000" dirty="0"/>
              <a:t>走る</a:t>
            </a:r>
            <a:endParaRPr lang="en-US" altLang="ja-JP" sz="25000" dirty="0" smtClean="0"/>
          </a:p>
        </p:txBody>
      </p:sp>
    </p:spTree>
    <p:extLst>
      <p:ext uri="{BB962C8B-B14F-4D97-AF65-F5344CB8AC3E}">
        <p14:creationId xmlns:p14="http://schemas.microsoft.com/office/powerpoint/2010/main" val="138377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7300" dirty="0" smtClean="0">
                <a:solidFill>
                  <a:srgbClr val="FF0000"/>
                </a:solidFill>
              </a:rPr>
              <a:t> 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25000" dirty="0"/>
              <a:t>天気</a:t>
            </a:r>
            <a:endParaRPr lang="en-US" altLang="ja-JP" sz="25000" dirty="0" smtClean="0"/>
          </a:p>
        </p:txBody>
      </p:sp>
    </p:spTree>
    <p:extLst>
      <p:ext uri="{BB962C8B-B14F-4D97-AF65-F5344CB8AC3E}">
        <p14:creationId xmlns:p14="http://schemas.microsoft.com/office/powerpoint/2010/main" val="138377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7300" dirty="0" smtClean="0">
                <a:solidFill>
                  <a:srgbClr val="FF0000"/>
                </a:solidFill>
              </a:rPr>
              <a:t> 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25000" dirty="0"/>
              <a:t>電気</a:t>
            </a:r>
            <a:endParaRPr lang="en-US" altLang="ja-JP" sz="25000" dirty="0" smtClean="0"/>
          </a:p>
        </p:txBody>
      </p:sp>
    </p:spTree>
    <p:extLst>
      <p:ext uri="{BB962C8B-B14F-4D97-AF65-F5344CB8AC3E}">
        <p14:creationId xmlns:p14="http://schemas.microsoft.com/office/powerpoint/2010/main" val="202629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7300" dirty="0" smtClean="0">
                <a:solidFill>
                  <a:srgbClr val="FF0000"/>
                </a:solidFill>
              </a:rPr>
              <a:t> 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25000" dirty="0"/>
              <a:t>花見</a:t>
            </a:r>
            <a:endParaRPr lang="en-US" altLang="ja-JP" sz="25000" dirty="0" smtClean="0"/>
          </a:p>
        </p:txBody>
      </p:sp>
    </p:spTree>
    <p:extLst>
      <p:ext uri="{BB962C8B-B14F-4D97-AF65-F5344CB8AC3E}">
        <p14:creationId xmlns:p14="http://schemas.microsoft.com/office/powerpoint/2010/main" val="138377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7300" dirty="0" smtClean="0">
                <a:solidFill>
                  <a:srgbClr val="FF0000"/>
                </a:solidFill>
              </a:rPr>
              <a:t> 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25000" dirty="0"/>
              <a:t>時々</a:t>
            </a:r>
            <a:endParaRPr lang="en-US" altLang="ja-JP" sz="25000" dirty="0" smtClean="0"/>
          </a:p>
        </p:txBody>
      </p:sp>
    </p:spTree>
    <p:extLst>
      <p:ext uri="{BB962C8B-B14F-4D97-AF65-F5344CB8AC3E}">
        <p14:creationId xmlns:p14="http://schemas.microsoft.com/office/powerpoint/2010/main" val="138377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7300" dirty="0" smtClean="0">
                <a:solidFill>
                  <a:srgbClr val="FF0000"/>
                </a:solidFill>
              </a:rPr>
              <a:t> 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25000" dirty="0"/>
              <a:t>一番</a:t>
            </a:r>
            <a:endParaRPr lang="en-US" altLang="ja-JP" sz="25000" dirty="0" smtClean="0"/>
          </a:p>
        </p:txBody>
      </p:sp>
    </p:spTree>
    <p:extLst>
      <p:ext uri="{BB962C8B-B14F-4D97-AF65-F5344CB8AC3E}">
        <p14:creationId xmlns:p14="http://schemas.microsoft.com/office/powerpoint/2010/main" val="138377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92</Words>
  <Application>Microsoft Office PowerPoint</Application>
  <PresentationFormat>On-screen Show (4:3)</PresentationFormat>
  <Paragraphs>60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</vt:vector>
  </TitlesOfParts>
  <Company>St Bede's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 $100 ...   Which of these Japanese writing styles is known as  Chinese characters? </dc:title>
  <dc:creator>Sarah Perkins</dc:creator>
  <cp:lastModifiedBy>Sarah Perkins</cp:lastModifiedBy>
  <cp:revision>15</cp:revision>
  <dcterms:created xsi:type="dcterms:W3CDTF">2011-10-31T04:47:18Z</dcterms:created>
  <dcterms:modified xsi:type="dcterms:W3CDTF">2011-11-17T19:32:39Z</dcterms:modified>
</cp:coreProperties>
</file>